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1"/>
  </p:sldMasterIdLst>
  <p:notesMasterIdLst>
    <p:notesMasterId r:id="rId10"/>
  </p:notesMasterIdLst>
  <p:handoutMasterIdLst>
    <p:handoutMasterId r:id="rId11"/>
  </p:handoutMasterIdLst>
  <p:sldIdLst>
    <p:sldId id="304" r:id="rId2"/>
    <p:sldId id="305" r:id="rId3"/>
    <p:sldId id="302" r:id="rId4"/>
    <p:sldId id="310" r:id="rId5"/>
    <p:sldId id="306" r:id="rId6"/>
    <p:sldId id="307" r:id="rId7"/>
    <p:sldId id="308" r:id="rId8"/>
    <p:sldId id="309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>
          <p15:clr>
            <a:srgbClr val="A4A3A4"/>
          </p15:clr>
        </p15:guide>
        <p15:guide id="3" pos="309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/>
    <p:restoredTop sz="96093"/>
  </p:normalViewPr>
  <p:slideViewPr>
    <p:cSldViewPr snapToGrid="0" snapToObjects="1">
      <p:cViewPr varScale="1">
        <p:scale>
          <a:sx n="64" d="100"/>
          <a:sy n="64" d="100"/>
        </p:scale>
        <p:origin x="780" y="48"/>
      </p:cViewPr>
      <p:guideLst>
        <p:guide pos="7368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908-DABA-438C-A1DE-E29813358E0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5BE8-0E93-4C04-BC9A-9E41FBD8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18" y="0"/>
            <a:ext cx="12188821" cy="6856212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CA63AD5-332B-BF92-4476-B2BF03A5E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Credentials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5CBF4-B4D0-29CF-40F2-A2EC4440D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2643"/>
            <a:ext cx="12188821" cy="6856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EC616-CE47-5A67-FC59-F073C212F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chemeClr val="bg2"/>
                </a:solidFill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827E920-44D8-BE74-66D1-E3BB032CE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</p:spTree>
    <p:extLst>
      <p:ext uri="{BB962C8B-B14F-4D97-AF65-F5344CB8AC3E}">
        <p14:creationId xmlns:p14="http://schemas.microsoft.com/office/powerpoint/2010/main" val="684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690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37436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20478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688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327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CA899-3DED-705C-6A65-9C347C593C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" y="893"/>
            <a:ext cx="12188821" cy="68562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3506" y="-349204"/>
            <a:ext cx="11213194" cy="129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06" y="1469919"/>
            <a:ext cx="11213194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8186" y="6595495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defRPr sz="2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677" indent="-230677" algn="l" defTabSz="1218987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424" indent="-304747" algn="l" defTabSz="1218987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099" indent="-23067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0846" indent="-30474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058" indent="-222212" algn="l" defTabSz="121898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E8322-AF0A-B564-2350-9028A4348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C0E8C-237A-E945-AB3D-08621E6F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85D-F6EB-6ACF-6CAB-A5B8DF34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7F52-B874-D628-CFAB-04E0DD320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Financial Relationships -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list relevant financial relationship with ineligible companies</a:t>
            </a:r>
          </a:p>
          <a:p>
            <a:endParaRPr lang="en-US" dirty="0"/>
          </a:p>
          <a:p>
            <a:r>
              <a:rPr lang="en-US" dirty="0"/>
              <a:t>If none, please add that you have no relevant financial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31373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1713-99DD-E6DB-8FDD-497510FA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BDAF-FF8F-3041-315A-D485A05B2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DBFF-2B6A-F435-0EC3-9C75C3F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A0F0-F987-A717-B45C-6B4377A8B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32A98-E511-CA05-EA9A-B48D95788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88AC0-EA3B-38CA-095F-ACB4D182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7811-5FBD-F5F8-1B32-0C81034547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C7D7C-F552-FF2D-0DD8-A151C35C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DCCFC-F4C2-73B7-6ECB-8941B624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5E3E-AEC8-5943-A9FB-97C907D2DD2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85EFE-951C-0A7C-C41E-181FC21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*OMED2019">
  <a:themeElements>
    <a:clrScheme name="OMED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0D64"/>
      </a:accent1>
      <a:accent2>
        <a:srgbClr val="0569B3"/>
      </a:accent2>
      <a:accent3>
        <a:srgbClr val="DC617D"/>
      </a:accent3>
      <a:accent4>
        <a:srgbClr val="ED7E79"/>
      </a:accent4>
      <a:accent5>
        <a:srgbClr val="088B90"/>
      </a:accent5>
      <a:accent6>
        <a:srgbClr val="19B6CE"/>
      </a:accent6>
      <a:hlink>
        <a:srgbClr val="0569B3"/>
      </a:hlink>
      <a:folHlink>
        <a:srgbClr val="FD9A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25</Words>
  <Application>Microsoft Office PowerPoint</Application>
  <PresentationFormat>Custom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1_*OMED2019</vt:lpstr>
      <vt:lpstr>PowerPoint Presentation</vt:lpstr>
      <vt:lpstr>PowerPoint Presentation</vt:lpstr>
      <vt:lpstr>Relevant Financial Relationships - 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Fraler, Jeff</cp:lastModifiedBy>
  <cp:revision>19</cp:revision>
  <dcterms:modified xsi:type="dcterms:W3CDTF">2023-03-07T15:52:03Z</dcterms:modified>
</cp:coreProperties>
</file>