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2" r:id="rId4"/>
    <p:sldId id="307" r:id="rId5"/>
    <p:sldId id="308" r:id="rId6"/>
    <p:sldId id="311" r:id="rId7"/>
    <p:sldId id="310" r:id="rId8"/>
    <p:sldId id="309" r:id="rId9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70" userDrawn="1">
          <p15:clr>
            <a:srgbClr val="A4A3A4"/>
          </p15:clr>
        </p15:guide>
        <p15:guide id="3" pos="30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57"/>
    <a:srgbClr val="038FC4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3"/>
    <p:restoredTop sz="96093"/>
  </p:normalViewPr>
  <p:slideViewPr>
    <p:cSldViewPr snapToGrid="0" snapToObjects="1">
      <p:cViewPr varScale="1">
        <p:scale>
          <a:sx n="111" d="100"/>
          <a:sy n="111" d="100"/>
        </p:scale>
        <p:origin x="984" y="96"/>
      </p:cViewPr>
      <p:guideLst>
        <p:guide pos="7370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3/25/2026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92000" y="0"/>
            <a:ext cx="3573708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1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3057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799" y="5498357"/>
            <a:ext cx="1066325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790"/>
            <a:ext cx="12191992" cy="6856210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6252" y="3767532"/>
            <a:ext cx="7744265" cy="1242888"/>
          </a:xfrm>
        </p:spPr>
        <p:txBody>
          <a:bodyPr/>
          <a:lstStyle>
            <a:lvl1pPr marL="0" indent="0" algn="l">
              <a:buNone/>
              <a:defRPr lang="en-US" sz="1801" b="0" smtClean="0">
                <a:solidFill>
                  <a:srgbClr val="038FC4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252" y="1689100"/>
            <a:ext cx="7761408" cy="1739900"/>
          </a:xfrm>
          <a:noFill/>
        </p:spPr>
        <p:txBody>
          <a:bodyPr lIns="0" anchor="b"/>
          <a:lstStyle>
            <a:lvl1pPr algn="l">
              <a:defRPr lang="en-US" sz="4801" b="1" smtClean="0">
                <a:solidFill>
                  <a:srgbClr val="1C2657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92000" y="0"/>
            <a:ext cx="3573708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1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3057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799" y="5498357"/>
            <a:ext cx="1066325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1343" y="2055610"/>
            <a:ext cx="6981636" cy="1739900"/>
          </a:xfrm>
          <a:noFill/>
        </p:spPr>
        <p:txBody>
          <a:bodyPr lIns="0" anchor="b"/>
          <a:lstStyle>
            <a:lvl1pPr algn="l">
              <a:defRPr lang="en-US" sz="4801" b="1" smtClean="0">
                <a:solidFill>
                  <a:srgbClr val="002060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1343" y="4331678"/>
            <a:ext cx="6522317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14704-8B6A-1279-BA47-B7E92F5BD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0"/>
            <a:ext cx="12191992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665" y="1104682"/>
            <a:ext cx="11209079" cy="503237"/>
          </a:xfrm>
        </p:spPr>
        <p:txBody>
          <a:bodyPr/>
          <a:lstStyle>
            <a:lvl1pPr marL="0" marR="0" indent="0" algn="l" defTabSz="1219353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1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C33FA4-7EA6-4FEA-B128-BC99BF5C0F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506" y="1779903"/>
            <a:ext cx="3566160" cy="423115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50E347-6C56-60CD-13BB-872D644F1C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9429" y="1779903"/>
            <a:ext cx="3566160" cy="423115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79C9D0E-B7E5-9EC9-38E8-DA4011A488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24190" y="1766406"/>
            <a:ext cx="3566160" cy="424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665" y="1926236"/>
            <a:ext cx="11209079" cy="3991964"/>
          </a:xfrm>
        </p:spPr>
        <p:txBody>
          <a:bodyPr tIns="640080" anchor="t" anchorCtr="0"/>
          <a:lstStyle>
            <a:lvl1pPr marL="0" indent="0" algn="ctr">
              <a:buNone/>
              <a:defRPr sz="1801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EFFE00-DEC0-9CEB-5234-A6DF7F26D3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665" y="1104682"/>
            <a:ext cx="11209079" cy="503237"/>
          </a:xfrm>
        </p:spPr>
        <p:txBody>
          <a:bodyPr/>
          <a:lstStyle>
            <a:lvl1pPr marL="0" marR="0" indent="0" algn="l" defTabSz="1219353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1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666" y="1575816"/>
            <a:ext cx="4348620" cy="4367784"/>
          </a:xfrm>
        </p:spPr>
        <p:txBody>
          <a:bodyPr/>
          <a:lstStyle>
            <a:lvl1pPr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6180" y="1575816"/>
            <a:ext cx="6783567" cy="4367784"/>
          </a:xfrm>
        </p:spPr>
        <p:txBody>
          <a:bodyPr tIns="1005840"/>
          <a:lstStyle>
            <a:lvl1pPr marL="0" indent="0" algn="ctr">
              <a:buNone/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C2657"/>
                </a:solidFill>
              </a:defRPr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666" y="1575816"/>
            <a:ext cx="4820474" cy="4367784"/>
          </a:xfrm>
        </p:spPr>
        <p:txBody>
          <a:bodyPr/>
          <a:lstStyle>
            <a:lvl1pPr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C2657"/>
                </a:solidFill>
              </a:defRPr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61421-AA68-C42C-24A5-886838504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7681" y="1575817"/>
            <a:ext cx="6486857" cy="4030160"/>
          </a:xfrm>
          <a:prstGeom prst="rect">
            <a:avLst/>
          </a:prstGeom>
          <a:effectLst>
            <a:reflection stA="52000" endA="300" endPos="16963" dir="5400000" sy="-100000" algn="bl" rotWithShape="0"/>
          </a:effectLst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97429" y="1971067"/>
            <a:ext cx="4649558" cy="291586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1005840"/>
          <a:lstStyle>
            <a:lvl1pPr marL="0" indent="0" algn="ctr">
              <a:buNone/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</p:spTree>
    <p:extLst>
      <p:ext uri="{BB962C8B-B14F-4D97-AF65-F5344CB8AC3E}">
        <p14:creationId xmlns:p14="http://schemas.microsoft.com/office/powerpoint/2010/main" val="15166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666" y="1439056"/>
            <a:ext cx="5304901" cy="4529028"/>
          </a:xfrm>
        </p:spPr>
        <p:txBody>
          <a:bodyPr/>
          <a:lstStyle>
            <a:lvl1pPr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5256" y="1439056"/>
            <a:ext cx="5304901" cy="4529028"/>
          </a:xfrm>
        </p:spPr>
        <p:txBody>
          <a:bodyPr/>
          <a:lstStyle>
            <a:lvl1pPr>
              <a:defRPr sz="2001"/>
            </a:lvl1pPr>
            <a:lvl2pPr>
              <a:defRPr sz="2001"/>
            </a:lvl2pPr>
            <a:lvl3pPr>
              <a:defRPr sz="2001"/>
            </a:lvl3pPr>
            <a:lvl4pPr>
              <a:defRPr sz="2001"/>
            </a:lvl4pPr>
            <a:lvl5pPr>
              <a:defRPr sz="2001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" y="458748"/>
            <a:ext cx="12191992" cy="63983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632" y="-349204"/>
            <a:ext cx="11216115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632" y="1469920"/>
            <a:ext cx="11216115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61119" y="6364142"/>
            <a:ext cx="548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2AC4F-EFCE-BEE0-3121-6C62AD8BE8F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b="21378"/>
          <a:stretch>
            <a:fillRect/>
          </a:stretch>
        </p:blipFill>
        <p:spPr>
          <a:xfrm>
            <a:off x="353962" y="5860721"/>
            <a:ext cx="1153939" cy="9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8" r:id="rId8"/>
    <p:sldLayoutId id="214748370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defRPr sz="2601" b="1" i="0" kern="1200" baseline="0">
          <a:solidFill>
            <a:srgbClr val="1C26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746" indent="-230746" algn="l" defTabSz="1219353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585" indent="-304838" algn="l" defTabSz="1219353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329" indent="-230746" algn="l" defTabSz="1219353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1167" indent="-304838" algn="l" defTabSz="1219353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446" indent="-222279" algn="l" defTabSz="1219353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3219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6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1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7" indent="-304838" algn="l" defTabSz="1219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343" y="554614"/>
            <a:ext cx="6981636" cy="17399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1343" y="2484409"/>
            <a:ext cx="6522317" cy="2329131"/>
          </a:xfrm>
        </p:spPr>
        <p:txBody>
          <a:bodyPr/>
          <a:lstStyle/>
          <a:p>
            <a:r>
              <a:rPr lang="en-US" sz="1800" dirty="0">
                <a:solidFill>
                  <a:srgbClr val="038FC4"/>
                </a:solidFill>
              </a:rPr>
              <a:t>Example One, DO; faculty for this educational activity, has no relevant financial relationship(s) with ineligible companies to disclose.</a:t>
            </a:r>
          </a:p>
          <a:p>
            <a:r>
              <a:rPr lang="en-US" sz="1800" dirty="0">
                <a:solidFill>
                  <a:srgbClr val="038FC4"/>
                </a:solidFill>
              </a:rPr>
              <a:t>Example Two, DO, faculty for this educational activity, is on the speakers’ bureau for &lt;Name of Ineligible Company&gt;.</a:t>
            </a:r>
          </a:p>
          <a:p>
            <a:r>
              <a:rPr lang="en-US" sz="1800" dirty="0">
                <a:solidFill>
                  <a:srgbClr val="038FC4"/>
                </a:solidFill>
              </a:rPr>
              <a:t>Example Three, DO, faculty for this educational activity, has received a research grant from &lt;Name of Ineligible Company&gt;.</a:t>
            </a:r>
          </a:p>
          <a:p>
            <a:endParaRPr lang="en-US" sz="1800" dirty="0">
              <a:solidFill>
                <a:srgbClr val="038FC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847CA-5E56-B8A0-D645-85C41FAFD405}"/>
              </a:ext>
            </a:extLst>
          </p:cNvPr>
          <p:cNvSpPr txBox="1"/>
          <p:nvPr/>
        </p:nvSpPr>
        <p:spPr>
          <a:xfrm>
            <a:off x="2605178" y="6055744"/>
            <a:ext cx="91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C2657"/>
                </a:solidFill>
              </a:rPr>
              <a:t>All of the relevant financial relationships listed for these individuals have been mitigated.</a:t>
            </a:r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0665" y="1478122"/>
            <a:ext cx="11209079" cy="503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66" y="1575333"/>
            <a:ext cx="4364539" cy="436892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8DBE-3777-D518-C81C-6F0F541A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747BB-56E6-F318-1E5B-8BB73F73E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3833B-0CB9-C4EE-56A7-E760F1EC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B9EAE8-45C7-3828-39B1-D0D8D978A47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76506-0606-1B51-D8DB-0A6676C0CB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C019C-565D-BB4B-C761-BF57F43D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6B5451-B466-7509-30EB-49C163C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62323-A24E-52A5-6EC4-6BEAD20E0F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65256" y="1439056"/>
            <a:ext cx="5304901" cy="46264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*OMED2019">
  <a:themeElements>
    <a:clrScheme name="OMED2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B2656"/>
      </a:accent1>
      <a:accent2>
        <a:srgbClr val="038EC4"/>
      </a:accent2>
      <a:accent3>
        <a:srgbClr val="E877AA"/>
      </a:accent3>
      <a:accent4>
        <a:srgbClr val="B67CAF"/>
      </a:accent4>
      <a:accent5>
        <a:srgbClr val="089DBE"/>
      </a:accent5>
      <a:accent6>
        <a:srgbClr val="72CED1"/>
      </a:accent6>
      <a:hlink>
        <a:srgbClr val="9865FE"/>
      </a:hlink>
      <a:folHlink>
        <a:srgbClr val="E87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87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1_*OMED2019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Weir, Amanda</cp:lastModifiedBy>
  <cp:revision>30</cp:revision>
  <dcterms:modified xsi:type="dcterms:W3CDTF">2026-03-25T16:34:42Z</dcterms:modified>
</cp:coreProperties>
</file>